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42141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08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19-21, днем 28-30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519610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5071</TotalTime>
  <Words>561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808</cp:revision>
  <cp:lastPrinted>2021-07-01T03:56:27Z</cp:lastPrinted>
  <dcterms:created xsi:type="dcterms:W3CDTF">2024-09-22T07:48:17Z</dcterms:created>
  <dcterms:modified xsi:type="dcterms:W3CDTF">2025-08-08T06:55:02Z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