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№220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августа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09 августа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08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09 августа 2025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7-12,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днем порывы 14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тепла, днем сильная жара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35-37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градусов.</a:t>
            </a:r>
            <a:endParaRPr lang="ru-RU" sz="1200" dirty="0" smtClean="0"/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10 августа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09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10 августа2025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северо-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5-10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12-14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 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августа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10 августа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августа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121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0,24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829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0,16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102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0,5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0,01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0,16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Абдуалиева М 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21359</TotalTime>
  <Words>572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5101</cp:revision>
  <cp:lastPrinted>2021-07-01T03:56:27Z</cp:lastPrinted>
  <dcterms:created xsi:type="dcterms:W3CDTF">2018-03-27T06:03:00Z</dcterms:created>
  <dcterms:modified xsi:type="dcterms:W3CDTF">2025-08-08T06:23:36Z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