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220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893" y="114300"/>
            <a:ext cx="493525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</a:t>
            </a:r>
            <a:r>
              <a:rPr lang="kk-KZ" sz="1100" dirty="0" smtClean="0">
                <a:solidFill>
                  <a:schemeClr val="tx1"/>
                </a:solidFill>
              </a:rPr>
              <a:t>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kk-KZ" sz="1100" smtClean="0">
                <a:solidFill>
                  <a:schemeClr val="tx1"/>
                </a:solidFill>
              </a:rPr>
              <a:t>тепла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</a:t>
            </a:r>
            <a:r>
              <a:rPr lang="kk-KZ" sz="1100" smtClean="0">
                <a:solidFill>
                  <a:schemeClr val="tx1"/>
                </a:solidFill>
              </a:rPr>
              <a:t>жара 34-36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10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</a:t>
            </a:r>
            <a:r>
              <a:rPr lang="kk-KZ" sz="1100" dirty="0" smtClean="0">
                <a:solidFill>
                  <a:schemeClr val="tx1"/>
                </a:solidFill>
              </a:rPr>
              <a:t>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744357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8084"/>
            <a:ext cx="4970462" cy="2009822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113" y="2217426"/>
              <a:ext cx="4939825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26291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6198</cp:revision>
  <cp:lastPrinted>2021-07-01T09:11:30Z</cp:lastPrinted>
  <dcterms:created xsi:type="dcterms:W3CDTF">2018-03-27T06:03:00Z</dcterms:created>
  <dcterms:modified xsi:type="dcterms:W3CDTF">2025-08-08T06:07:27Z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