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05442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220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0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северо-западный 9-14, утром и днем порывы 15-20 м/с. Температура воздуха ночью 9-11, днем 19-21 тепла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8-10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502486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августа, ночью 10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47407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6946</cp:revision>
  <cp:lastPrinted>2025-07-15T07:11:21Z</cp:lastPrinted>
  <dcterms:created xsi:type="dcterms:W3CDTF">2018-03-27T06:03:00Z</dcterms:created>
  <dcterms:modified xsi:type="dcterms:W3CDTF">2025-08-08T06:10:54Z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