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759184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град, ночью сильный дождь. Ветер северо-восточный 9-14 м/с. Температура воздуха ночью 11-13, днем 18-20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92090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27918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5028</cp:revision>
  <cp:lastPrinted>2021-07-01T03:56:27Z</cp:lastPrinted>
  <dcterms:created xsi:type="dcterms:W3CDTF">2018-03-27T06:03:00Z</dcterms:created>
  <dcterms:modified xsi:type="dcterms:W3CDTF">2025-08-08T07:00:25Z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