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6691099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endParaRPr lang="kk-KZ" altLang="x-none" sz="1600" b="0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гроза, град, ночью сильный дождь. Ветер северо-восточный 9-14 м/с. Температура воздуха ночью 11-13, днем 18-20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ночью 8-10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2401339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5415</a:t>
                      </a:r>
                      <a:endParaRPr lang="ru-RU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25067</TotalTime>
  <Words>604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4868</cp:revision>
  <cp:lastPrinted>2021-07-01T03:56:27Z</cp:lastPrinted>
  <dcterms:created xsi:type="dcterms:W3CDTF">2018-03-27T06:03:00Z</dcterms:created>
  <dcterms:modified xsi:type="dcterms:W3CDTF">2025-08-08T06:56:15Z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