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854861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220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08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08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1782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северо-восточный 7-12 м/с. Температура воздуха ночью 8-10, днем 20-22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09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5-10 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101565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358775" algn="just">
              <a:defRPr/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081190729"/>
              </p:ext>
            </p:extLst>
          </p:nvPr>
        </p:nvGraphicFramePr>
        <p:xfrm>
          <a:off x="5024437" y="4140200"/>
          <a:ext cx="4667248" cy="2065618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2462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029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/ 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154</cp:revision>
  <dcterms:modified xsi:type="dcterms:W3CDTF">2025-08-08T07:54:34Z</dcterms:modified>
</cp:coreProperties>
</file>