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50304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22-24 тепла,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сильная жара 38-40 градусов.</a:t>
            </a: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Небольшая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86574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1.299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60106519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kk-KZ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15269</TotalTime>
  <Words>571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3689</cp:revision>
  <cp:lastPrinted>2021-07-01T03:56:27Z</cp:lastPrinted>
  <dcterms:created xsi:type="dcterms:W3CDTF">2018-03-27T06:03:00Z</dcterms:created>
  <dcterms:modified xsi:type="dcterms:W3CDTF">2025-08-08T06:48:21Z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