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9711136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235113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a:latin typeface="Times New Roman"/>
                <a:ea typeface="Times New Roman"/>
              </a:rPr>
              <a:t>Солтүстіктен, солтүстік-батыстан жел соғады, күші түнде 2-7, күндіз 7-12 м/с. Ауа температурасы түнде </a:t>
            </a:r>
            <a:r>
              <a:rPr lang="kk-KZ" sz="1200" kern="1400" dirty="0" smtClean="0">
                <a:latin typeface="Times New Roman"/>
                <a:ea typeface="Times New Roman"/>
              </a:rPr>
              <a:t>23-25 жылы, </a:t>
            </a:r>
            <a:r>
              <a:rPr lang="kk-KZ" sz="1200" kern="1400" dirty="0">
                <a:latin typeface="Times New Roman"/>
                <a:ea typeface="Times New Roman"/>
              </a:rPr>
              <a:t>күндіз 33-35 градус қатты ыстық.</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жауын шашынсыз</a:t>
            </a:r>
            <a:r>
              <a:rPr lang="kk-KZ" sz="1200" kern="1400" dirty="0" smtClean="0">
                <a:latin typeface="Times New Roman"/>
                <a:ea typeface="Times New Roman"/>
              </a:rPr>
              <a:t>. Солтүстік-батыстан жел соғады, күші </a:t>
            </a:r>
            <a:r>
              <a:rPr lang="kk-KZ" sz="1200" kern="1400" dirty="0" smtClean="0">
                <a:latin typeface="Times New Roman"/>
                <a:ea typeface="Times New Roman"/>
              </a:rPr>
              <a:t>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22-24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09 </a:t>
            </a:r>
            <a:r>
              <a:rPr lang="ru-RU" sz="1150" b="1" dirty="0" err="1" smtClean="0">
                <a:solidFill>
                  <a:schemeClr val="tx1"/>
                </a:solidFill>
                <a:latin typeface="Times New Roman" panose="02020603050405020304" pitchFamily="18" charset="0"/>
                <a:cs typeface="Times New Roman" panose="02020603050405020304" pitchFamily="18" charset="0"/>
              </a:rPr>
              <a:t>тамыз</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29271</TotalTime>
  <Words>583</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4812</cp:revision>
  <cp:lastPrinted>2023-02-06T06:57:51Z</cp:lastPrinted>
  <dcterms:created xsi:type="dcterms:W3CDTF">2018-03-27T06:03:00Z</dcterms:created>
  <dcterms:modified xsi:type="dcterms:W3CDTF">2025-08-08T06:43:18Z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