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08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019200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екпіні 15-20 м/с. Ауа температурасы түнде 8-10,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 20-22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1</a:t>
            </a:r>
            <a:r>
              <a:rPr lang="kk-KZ" sz="1100" b="1" dirty="0">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sz="1100" b="1" dirty="0">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09 тамызда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0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16813</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6705</cp:revision>
  <cp:lastPrinted>2021-07-01T03:56:27Z</cp:lastPrinted>
  <dcterms:created xsi:type="dcterms:W3CDTF">2018-03-27T06:03:00Z</dcterms:created>
  <dcterms:modified xsi:type="dcterms:W3CDTF">2025-08-08T06:51:50Z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