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98706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бұршақ.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9-14 м/с. Ауа температурасы түнде 11-13 градус, күндіз 18-20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48412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101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5415</a:t>
                      </a:r>
                      <a:endParaRPr lang="ru-RU" sz="11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1,1</a:t>
                      </a:r>
                      <a:endParaRPr lang="ru-RU" sz="11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7</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0,9</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24781</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4847</cp:revision>
  <cp:lastPrinted>2021-07-01T03:56:27Z</cp:lastPrinted>
  <dcterms:created xsi:type="dcterms:W3CDTF">2018-03-27T06:03:00Z</dcterms:created>
  <dcterms:modified xsi:type="dcterms:W3CDTF">2025-08-08T06:56:24Z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