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80" d="100"/>
          <a:sy n="80" d="100"/>
        </p:scale>
        <p:origin x="-156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312263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909200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2"/>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09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08 тамыз с. 20-ден 09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К</a:t>
            </a:r>
            <a:r>
              <a:rPr lang="kk-KZ" sz="1050" dirty="0">
                <a:latin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cs typeface="Times New Roman" panose="02020603050405020304" pitchFamily="18" charset="0"/>
              </a:rPr>
              <a:t>. С</a:t>
            </a:r>
            <a:r>
              <a:rPr lang="ru-KZ" sz="1100" dirty="0" err="1">
                <a:latin typeface="Times New Roman" panose="02020603050405020304" pitchFamily="18" charset="0"/>
                <a:cs typeface="Times New Roman" panose="02020603050405020304" pitchFamily="18" charset="0"/>
              </a:rPr>
              <a:t>олтүстік-батыстан</a:t>
            </a:r>
            <a:r>
              <a:rPr lang="ru-RU" sz="1100" dirty="0">
                <a:latin typeface="Times New Roman" panose="02020603050405020304" pitchFamily="18" charset="0"/>
                <a:cs typeface="Times New Roman" panose="02020603050405020304" pitchFamily="18" charset="0"/>
              </a:rPr>
              <a:t>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таңертең және күндіз екпіні 15-20</a:t>
            </a:r>
            <a:r>
              <a:rPr lang="ru-KZ" sz="1100" dirty="0">
                <a:latin typeface="Times New Roman" panose="02020603050405020304" pitchFamily="18" charset="0"/>
                <a:cs typeface="Times New Roman" panose="02020603050405020304" pitchFamily="18" charset="0"/>
              </a:rPr>
              <a:t>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9-11 күндіз 19-21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10</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10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жауын-шашынсыз. С</a:t>
            </a:r>
            <a:r>
              <a:rPr lang="ru-KZ" sz="1100" dirty="0">
                <a:latin typeface="Times New Roman" panose="02020603050405020304" pitchFamily="18" charset="0"/>
                <a:cs typeface="Times New Roman" panose="02020603050405020304" pitchFamily="18" charset="0"/>
              </a:rPr>
              <a:t>олтүстік-батыстан жел соғады</a:t>
            </a:r>
            <a:r>
              <a:rPr lang="kk-KZ" sz="1100" dirty="0">
                <a:latin typeface="Times New Roman" panose="02020603050405020304" pitchFamily="18" charset="0"/>
                <a:cs typeface="Times New Roman" panose="02020603050405020304" pitchFamily="18" charset="0"/>
              </a:rPr>
              <a:t>, күші 9-14 м/с. Ауа температурасы 8-10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10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43711</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6645</cp:revision>
  <cp:lastPrinted>2025-07-15T07:11:11Z</cp:lastPrinted>
  <dcterms:created xsi:type="dcterms:W3CDTF">2018-03-27T06:03:00Z</dcterms:created>
  <dcterms:modified xsi:type="dcterms:W3CDTF">2025-08-08T06:10:52Z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