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0939509"/>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10057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09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08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09 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бұршақ, түнде </a:t>
            </a:r>
            <a:r>
              <a:rPr lang="kk-KZ" altLang="ru-RU" sz="1200" dirty="0" smtClean="0">
                <a:latin typeface="Times New Roman" panose="02020603050405020304" pitchFamily="18" charset="0"/>
                <a:cs typeface="Times New Roman" panose="02020603050405020304" pitchFamily="18" charset="0"/>
              </a:rPr>
              <a:t>қатты </a:t>
            </a:r>
            <a:r>
              <a:rPr lang="kk-KZ" altLang="ru-RU" sz="1200" dirty="0">
                <a:latin typeface="Times New Roman" panose="02020603050405020304" pitchFamily="18" charset="0"/>
                <a:cs typeface="Times New Roman" panose="02020603050405020304" pitchFamily="18" charset="0"/>
              </a:rPr>
              <a:t>жаңбыр. </a:t>
            </a:r>
            <a:r>
              <a:rPr lang="kk-KZ" altLang="ru-RU" sz="1200" dirty="0" smtClean="0">
                <a:latin typeface="Times New Roman" panose="02020603050405020304" pitchFamily="18" charset="0"/>
                <a:cs typeface="Times New Roman" panose="02020603050405020304" pitchFamily="18" charset="0"/>
              </a:rPr>
              <a:t>Солтүстік-шығыстан жел соғады, күші 9-14 </a:t>
            </a:r>
            <a:r>
              <a:rPr lang="kk-KZ" altLang="ru-RU" sz="1200" dirty="0">
                <a:latin typeface="Times New Roman" panose="02020603050405020304" pitchFamily="18" charset="0"/>
                <a:cs typeface="Times New Roman" panose="02020603050405020304" pitchFamily="18" charset="0"/>
              </a:rPr>
              <a:t>м/с. Ауа температурасы түнде 11-13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күндіз 18-20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10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09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10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Солтүстік-батыстан жел соғады, күші 9-14 </a:t>
            </a:r>
            <a:r>
              <a:rPr lang="kk-KZ" altLang="ru-RU" sz="1200" dirty="0">
                <a:latin typeface="Times New Roman" panose="02020603050405020304" pitchFamily="18" charset="0"/>
                <a:cs typeface="Times New Roman" panose="02020603050405020304" pitchFamily="18" charset="0"/>
              </a:rPr>
              <a:t>м/с. Ауа температурасы түнде 8-10 градус жылы</a:t>
            </a:r>
            <a:r>
              <a:rPr lang="kk-KZ" alt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6109710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0.824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26685</TotalTime>
  <Words>607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4945</cp:revision>
  <cp:lastPrinted>2021-07-01T07:38:07Z</cp:lastPrinted>
  <dcterms:created xsi:type="dcterms:W3CDTF">2018-03-27T06:03:00Z</dcterms:created>
  <dcterms:modified xsi:type="dcterms:W3CDTF">2025-08-08T06:58:45Z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