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2661822"/>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220</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тамыздағы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09</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08</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a:t>
            </a:r>
            <a:r>
              <a:rPr lang="kk-KZ" altLang="ru-RU" sz="1200" b="1" dirty="0">
                <a:solidFill>
                  <a:srgbClr val="000000"/>
                </a:solidFill>
                <a:latin typeface="Times New Roman" panose="02020603050405020304" pitchFamily="18" charset="0"/>
                <a:cs typeface="Times New Roman" panose="02020603050405020304" pitchFamily="18" charset="0"/>
              </a:rPr>
              <a:t>9</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Жел батыстан, солтүстік-батыстан 9-14 м/с. </a:t>
            </a:r>
            <a:r>
              <a:rPr lang="kk-KZ" sz="1200" dirty="0">
                <a:latin typeface="Times New Roman" panose="02020603050405020304" pitchFamily="18" charset="0"/>
                <a:cs typeface="Times New Roman" panose="02020603050405020304" pitchFamily="18" charset="0"/>
              </a:rPr>
              <a:t>Ауаның температурасы </a:t>
            </a:r>
            <a:r>
              <a:rPr lang="kk-KZ" sz="1200" dirty="0" smtClean="0">
                <a:latin typeface="Times New Roman" panose="02020603050405020304" pitchFamily="18" charset="0"/>
                <a:cs typeface="Times New Roman" panose="02020603050405020304" pitchFamily="18" charset="0"/>
              </a:rPr>
              <a:t>түнде 22-24 жылы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күндіз 38-40 граду қатты ыстық.</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10 тамызда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09 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10 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smtClean="0">
                <a:latin typeface="Times New Roman" panose="02020603050405020304" pitchFamily="18" charset="0"/>
                <a:cs typeface="Times New Roman" panose="02020603050405020304" pitchFamily="18" charset="0"/>
              </a:rPr>
              <a:t>Аздаған бұлтты</a:t>
            </a:r>
            <a:r>
              <a:rPr lang="kk-KZ" sz="1200" dirty="0">
                <a:latin typeface="Times New Roman" panose="02020603050405020304" pitchFamily="18" charset="0"/>
                <a:cs typeface="Times New Roman" panose="02020603050405020304" pitchFamily="18" charset="0"/>
              </a:rPr>
              <a:t>, жауын-шашынсыз. </a:t>
            </a:r>
            <a:r>
              <a:rPr lang="kk-KZ" sz="1200" dirty="0" smtClean="0">
                <a:latin typeface="Times New Roman" panose="02020603050405020304" pitchFamily="18" charset="0"/>
                <a:cs typeface="Times New Roman" panose="02020603050405020304" pitchFamily="18" charset="0"/>
              </a:rPr>
              <a:t>Жел солтүстіктен 9-14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 24-26 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6096" y="2637546"/>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09 </a:t>
            </a:r>
            <a:r>
              <a:rPr lang="ru-RU" sz="1200" dirty="0" err="1" smtClean="0">
                <a:solidFill>
                  <a:schemeClr val="tx1"/>
                </a:solidFill>
                <a:latin typeface="Times New Roman" pitchFamily="18" charset="0"/>
                <a:cs typeface="Times New Roman" pitchFamily="18" charset="0"/>
              </a:rPr>
              <a:t>тамыз</a:t>
            </a:r>
            <a:r>
              <a:rPr lang="ru-RU" sz="1200" dirty="0" smtClean="0">
                <a:solidFill>
                  <a:schemeClr val="tx1"/>
                </a:solidFill>
                <a:latin typeface="Times New Roman" pitchFamily="18" charset="0"/>
                <a:cs typeface="Times New Roman" pitchFamily="18" charset="0"/>
              </a:rPr>
              <a:t>, 10 </a:t>
            </a:r>
            <a:r>
              <a:rPr lang="ru-RU" sz="1200" dirty="0" err="1" smtClean="0">
                <a:solidFill>
                  <a:schemeClr val="tx1"/>
                </a:solidFill>
                <a:latin typeface="Times New Roman" pitchFamily="18" charset="0"/>
                <a:cs typeface="Times New Roman" pitchFamily="18" charset="0"/>
              </a:rPr>
              <a:t>тамызға</a:t>
            </a:r>
            <a:r>
              <a:rPr lang="ru-RU" sz="1200" dirty="0" smtClean="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a:t>
            </a:r>
            <a:r>
              <a:rPr lang="ru-RU" sz="1200" dirty="0" err="1" smtClean="0">
                <a:solidFill>
                  <a:schemeClr val="tx1"/>
                </a:solidFill>
                <a:latin typeface="Times New Roman" pitchFamily="18" charset="0"/>
                <a:cs typeface="Times New Roman" pitchFamily="18" charset="0"/>
              </a:rPr>
              <a:t>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07365196"/>
              </p:ext>
            </p:extLst>
          </p:nvPr>
        </p:nvGraphicFramePr>
        <p:xfrm>
          <a:off x="5026096" y="4531958"/>
          <a:ext cx="4691064" cy="1809769"/>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1340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50</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0.099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1612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0.322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142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0.354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650</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smtClean="0">
                          <a:solidFill>
                            <a:srgbClr val="000000"/>
                          </a:solidFill>
                          <a:effectLst/>
                          <a:latin typeface="Times New Roman" panose="02020603050405020304" pitchFamily="18" charset="0"/>
                        </a:rPr>
                        <a:t>1.299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3976815290"/>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smtClean="0">
                            <a:latin typeface="Times New Roman" panose="02020603050405020304" pitchFamily="18" charset="0"/>
                            <a:cs typeface="Times New Roman" panose="02020603050405020304" pitchFamily="18" charset="0"/>
                          </a:rPr>
                          <a:t>:</a:t>
                        </a:r>
                        <a:endParaRPr lang="ru-RU" sz="800" b="0" dirty="0">
                          <a:latin typeface="Times New Roman" panose="02020603050405020304" pitchFamily="18" charset="0"/>
                          <a:cs typeface="Times New Roman" panose="02020603050405020304" pitchFamily="18" charset="0"/>
                        </a:endParaRP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smtClean="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p>
                      <a:p>
                        <a:pPr lvl="0" eaLnBrk="1" hangingPunct="1">
                          <a:buNone/>
                        </a:pPr>
                        <a:r>
                          <a:rPr lang="kk-KZ" altLang="x-none" sz="800" b="0" baseline="0" dirty="0" smtClean="0">
                            <a:latin typeface="Times New Roman" panose="02020603050405020304" pitchFamily="18" charset="0"/>
                            <a:cs typeface="Times New Roman" panose="02020603050405020304" pitchFamily="18" charset="0"/>
                          </a:rPr>
                          <a:t>Н. Бақытжан</a:t>
                        </a:r>
                      </a:p>
                      <a:p>
                        <a:pPr lvl="0" eaLnBrk="1" hangingPunct="1">
                          <a:buNone/>
                        </a:pPr>
                        <a:endParaRPr lang="kk-KZ" altLang="x-none" sz="800" b="0" baseline="0"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16219</TotalTime>
  <Words>535</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3805</cp:revision>
  <cp:lastPrinted>2021-07-01T07:38:07Z</cp:lastPrinted>
  <dcterms:created xsi:type="dcterms:W3CDTF">2018-03-27T06:03:00Z</dcterms:created>
  <dcterms:modified xsi:type="dcterms:W3CDTF">2025-08-08T06:49:11Z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