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7323303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северо-восточный, восточный 7-12 м/с. Температура воздуха ночью 16-18, днем 28-30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4811766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5062</TotalTime>
  <Words>556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812</cp:revision>
  <cp:lastPrinted>2021-07-01T03:56:27Z</cp:lastPrinted>
  <dcterms:created xsi:type="dcterms:W3CDTF">2024-09-22T07:48:17Z</dcterms:created>
  <dcterms:modified xsi:type="dcterms:W3CDTF">2025-08-09T07:56:16Z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