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094612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августа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09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10 августа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северный 4-9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23-25, днем 37-39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августа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11 августа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6-11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23-25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5100696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1.304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585922415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b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</a:br>
                        <a:r>
                          <a:rPr lang="kk-KZ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С.</a:t>
                        </a: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Тастаева</a:t>
                        </a:r>
                        <a:endParaRPr lang="ru-RU" altLang="x-none" sz="800" b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15271</TotalTime>
  <Words>566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3691</cp:revision>
  <cp:lastPrinted>2021-07-01T03:56:27Z</cp:lastPrinted>
  <dcterms:created xsi:type="dcterms:W3CDTF">2018-03-27T06:03:00Z</dcterms:created>
  <dcterms:modified xsi:type="dcterms:W3CDTF">2025-08-09T06:01:06Z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