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710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77892268"/>
              </p:ext>
            </p:extLst>
          </p:nvPr>
        </p:nvGraphicFramePr>
        <p:xfrm>
          <a:off x="307975" y="2473816"/>
          <a:ext cx="4465638" cy="246735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4673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221</a:t>
                      </a:r>
                      <a:endParaRPr lang="kk-KZ" altLang="x-none" sz="1600" b="0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0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0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августа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09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 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5-10 м/с. Температура воздуха ночью 8-10, днем 22-24 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10 августа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9-14 м/с. Температура воздуха ночью 10-12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7084492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25056</TotalTime>
  <Words>597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4870</cp:revision>
  <cp:lastPrinted>2021-07-01T03:56:27Z</cp:lastPrinted>
  <dcterms:created xsi:type="dcterms:W3CDTF">2018-03-27T06:03:00Z</dcterms:created>
  <dcterms:modified xsi:type="dcterms:W3CDTF">2025-08-09T07:41:34Z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