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22594842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4" y="13531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8-10, днем 22-24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986744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27905</TotalTime>
  <Words>642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5030</cp:revision>
  <cp:lastPrinted>2021-07-01T03:56:27Z</cp:lastPrinted>
  <dcterms:created xsi:type="dcterms:W3CDTF">2018-03-27T06:03:00Z</dcterms:created>
  <dcterms:modified xsi:type="dcterms:W3CDTF">2025-08-09T07:52:24Z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