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96" y="6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6441903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221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09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09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64947" y="179392"/>
            <a:ext cx="4883109" cy="1966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09 августа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северо-восточный ночью 2-7, днем 5-10 м/с. Температура воздуха ночью 9-11, днем 23-25 тепла.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5-10 м/с. Температура воздуха 11-13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2" y="2236788"/>
            <a:ext cx="4756106" cy="1200325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394453159"/>
              </p:ext>
            </p:extLst>
          </p:nvPr>
        </p:nvGraphicFramePr>
        <p:xfrm>
          <a:off x="5024437" y="4140200"/>
          <a:ext cx="4667248" cy="206561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029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083FC70-BACB-4048-ADBC-98837F34A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318091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/ Жолдыбай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</TotalTime>
  <Words>647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157</cp:revision>
  <dcterms:modified xsi:type="dcterms:W3CDTF">2025-08-09T08:57:27Z</dcterms:modified>
</cp:coreProperties>
</file>