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1" d="100"/>
          <a:sy n="61" d="100"/>
        </p:scale>
        <p:origin x="53" y="4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735316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0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и утром туман.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ночью 10-12, днем 22-24 тепла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северо-западный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11-13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115814"/>
              </p:ext>
            </p:extLst>
          </p:nvPr>
        </p:nvGraphicFramePr>
        <p:xfrm>
          <a:off x="5134650" y="3763600"/>
          <a:ext cx="4528802" cy="2368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августа, ночью 11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Гилей В.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47534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6951</cp:revision>
  <cp:lastPrinted>2025-07-15T07:11:21Z</cp:lastPrinted>
  <dcterms:created xsi:type="dcterms:W3CDTF">2018-03-27T06:03:00Z</dcterms:created>
  <dcterms:modified xsi:type="dcterms:W3CDTF">2025-08-09T06:57:08Z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