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9" d="100"/>
          <a:sy n="69" d="100"/>
        </p:scale>
        <p:origin x="86"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2188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560999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10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тамыз с. 20-ден 10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Түнде және таңертең тұман. </a:t>
            </a:r>
            <a:r>
              <a:rPr lang="ru-RU" sz="1100" dirty="0">
                <a:latin typeface="Times New Roman" panose="02020603050405020304" pitchFamily="18" charset="0"/>
                <a:cs typeface="Times New Roman" panose="02020603050405020304" pitchFamily="18" charset="0"/>
              </a:rPr>
              <a:t>Солтүстік-батыстан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ru-KZ" sz="1100" dirty="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10-12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11</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11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С</a:t>
            </a:r>
            <a:r>
              <a:rPr lang="ru-KZ" sz="1100" dirty="0">
                <a:latin typeface="Times New Roman" panose="02020603050405020304" pitchFamily="18" charset="0"/>
                <a:cs typeface="Times New Roman" panose="02020603050405020304" pitchFamily="18" charset="0"/>
              </a:rPr>
              <a:t>олтүстік-батыстан жел соғады</a:t>
            </a:r>
            <a:r>
              <a:rPr lang="kk-KZ" sz="1100" dirty="0">
                <a:latin typeface="Times New Roman" panose="02020603050405020304" pitchFamily="18" charset="0"/>
                <a:cs typeface="Times New Roman" panose="02020603050405020304" pitchFamily="18" charset="0"/>
              </a:rPr>
              <a:t>, күші 5-10 м/с. Ауа температурасы 11-13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11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43832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6650</cp:revision>
  <cp:lastPrinted>2025-07-15T07:11:11Z</cp:lastPrinted>
  <dcterms:created xsi:type="dcterms:W3CDTF">2018-03-27T06:03:00Z</dcterms:created>
  <dcterms:modified xsi:type="dcterms:W3CDTF">2025-08-09T06:50:51Z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