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062441697"/>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err="1">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246757209"/>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Солтүстік-батыстан жел соғады, күші 8-13 м/с. Ауа температурасы түнде </a:t>
            </a:r>
            <a:r>
              <a:rPr lang="kk-KZ" sz="1100" dirty="0" smtClean="0">
                <a:latin typeface="Times New Roman" pitchFamily="18" charset="0"/>
                <a:cs typeface="Times New Roman" pitchFamily="18" charset="0"/>
              </a:rPr>
              <a:t>20</a:t>
            </a:r>
            <a:r>
              <a:rPr lang="kk-KZ" sz="1100" dirty="0" smtClean="0">
                <a:latin typeface="Times New Roman" pitchFamily="18" charset="0"/>
                <a:cs typeface="Times New Roman" pitchFamily="18" charset="0"/>
              </a:rPr>
              <a:t>-22, </a:t>
            </a:r>
            <a:r>
              <a:rPr lang="kk-KZ" sz="1100" dirty="0" smtClean="0">
                <a:latin typeface="Times New Roman" pitchFamily="18" charset="0"/>
                <a:cs typeface="Times New Roman" pitchFamily="18" charset="0"/>
              </a:rPr>
              <a:t>күндіз 37-39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 Солтүстік-батыстан жел соғады, күші 5-10 м/с. Ауа температурасы </a:t>
            </a:r>
            <a:r>
              <a:rPr lang="kk-KZ" sz="1100" dirty="0" smtClean="0">
                <a:latin typeface="Times New Roman" pitchFamily="18" charset="0"/>
                <a:cs typeface="Times New Roman" pitchFamily="18" charset="0"/>
              </a:rPr>
              <a:t>20</a:t>
            </a:r>
            <a:r>
              <a:rPr lang="kk-KZ" sz="1100" dirty="0" smtClean="0">
                <a:latin typeface="Times New Roman" pitchFamily="18" charset="0"/>
                <a:cs typeface="Times New Roman" pitchFamily="18" charset="0"/>
              </a:rPr>
              <a:t>-22 </a:t>
            </a:r>
            <a:r>
              <a:rPr lang="kk-KZ" sz="1100" dirty="0" smtClean="0">
                <a:latin typeface="Times New Roman" pitchFamily="18" charset="0"/>
                <a:cs typeface="Times New Roman" pitchFamily="18" charset="0"/>
              </a:rPr>
              <a:t>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10</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тамыздан</a:t>
            </a:r>
            <a:r>
              <a:rPr lang="ru-RU" sz="1100" dirty="0" smtClean="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1</a:t>
            </a:r>
            <a:r>
              <a:rPr lang="kk-KZ" sz="1100" dirty="0" smtClean="0">
                <a:solidFill>
                  <a:schemeClr val="tx1"/>
                </a:solidFill>
                <a:latin typeface="Times New Roman" panose="02020603050405020304" pitchFamily="18" charset="0"/>
                <a:cs typeface="Times New Roman" panose="02020603050405020304" pitchFamily="18" charset="0"/>
              </a:rPr>
              <a:t>1</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14075</TotalTime>
  <Words>575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3773</cp:revision>
  <cp:lastPrinted>2021-07-01T03:56:27Z</cp:lastPrinted>
  <dcterms:created xsi:type="dcterms:W3CDTF">2018-03-27T06:03:00Z</dcterms:created>
  <dcterms:modified xsi:type="dcterms:W3CDTF">2025-08-09T06:34:02Z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