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03017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2-7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10-12,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69042691"/>
              </p:ext>
            </p:extLst>
          </p:nvPr>
        </p:nvGraphicFramePr>
        <p:xfrm>
          <a:off x="5077957" y="4490086"/>
          <a:ext cx="4572000" cy="18981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309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Calibri" panose="020F0502020204030204" pitchFamily="34"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18827</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3658</cp:revision>
  <cp:lastPrinted>2021-07-01T07:38:07Z</cp:lastPrinted>
  <dcterms:created xsi:type="dcterms:W3CDTF">2018-03-27T06:03:00Z</dcterms:created>
  <dcterms:modified xsi:type="dcterms:W3CDTF">2025-08-09T06:42:13Z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