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8148113"/>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1590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5-10 м/с. Ауа температурасы түнде 8-10, күндіз 22-24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10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9-14 м/с. Ауа температурасы түнде 10-12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9333902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24770</TotalTime>
  <Words>563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4848</cp:revision>
  <cp:lastPrinted>2021-07-01T03:56:27Z</cp:lastPrinted>
  <dcterms:created xsi:type="dcterms:W3CDTF">2018-03-27T06:03:00Z</dcterms:created>
  <dcterms:modified xsi:type="dcterms:W3CDTF">2025-08-09T07:54:48Z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