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862371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тамызға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дождь, гроза. Оңтүстік-шығыстан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17-19,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26-28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a:t>
            </a:r>
            <a:r>
              <a:rPr lang="kk-KZ" sz="1200" dirty="0" smtClean="0">
                <a:latin typeface="Times New Roman" panose="02020603050405020304" pitchFamily="18" charset="0"/>
                <a:cs typeface="Times New Roman" panose="02020603050405020304" pitchFamily="18" charset="0"/>
              </a:rPr>
              <a:t>болады.</a:t>
            </a:r>
          </a:p>
          <a:p>
            <a:pPr algn="ctr"/>
            <a:r>
              <a:rPr lang="kk-KZ"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тамызға</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аздаған жаңбыр жауады.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соғатын </a:t>
            </a:r>
            <a:r>
              <a:rPr lang="kk-KZ" sz="1200" kern="1400" dirty="0" smtClean="0">
                <a:solidFill>
                  <a:srgbClr val="000000"/>
                </a:solidFill>
                <a:latin typeface="Times New Roman" panose="02020603050405020304" pitchFamily="18" charset="0"/>
              </a:rPr>
              <a:t>жел оңтүстік-шығысқа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a:t>
            </a:r>
            <a:r>
              <a:rPr lang="kk-KZ" sz="1200" smtClean="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1643508"/>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0.701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433" y="2169444"/>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10</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тамызда, </a:t>
            </a:r>
            <a:r>
              <a:rPr lang="kk-KZ" sz="1150" dirty="0" smtClean="0">
                <a:solidFill>
                  <a:schemeClr val="tx1"/>
                </a:solidFill>
                <a:latin typeface="Times New Roman" panose="02020603050405020304" pitchFamily="18" charset="0"/>
                <a:cs typeface="Times New Roman" panose="02020603050405020304" pitchFamily="18" charset="0"/>
              </a:rPr>
              <a:t>11 </a:t>
            </a:r>
            <a:r>
              <a:rPr lang="kk-KZ" sz="1150" dirty="0" smtClean="0">
                <a:solidFill>
                  <a:schemeClr val="tx1"/>
                </a:solidFill>
                <a:latin typeface="Times New Roman" panose="02020603050405020304" pitchFamily="18" charset="0"/>
                <a:cs typeface="Times New Roman" panose="02020603050405020304" pitchFamily="18" charset="0"/>
              </a:rPr>
              <a:t>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32944</TotalTime>
  <Words>521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5899</cp:revision>
  <cp:lastPrinted>2021-07-01T07:38:07Z</cp:lastPrinted>
  <dcterms:created xsi:type="dcterms:W3CDTF">2018-03-27T06:03:00Z</dcterms:created>
  <dcterms:modified xsi:type="dcterms:W3CDTF">2025-08-09T08:06:31Z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