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81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924938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en-US"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a:t>
            </a:r>
            <a:r>
              <a:rPr lang="en-US" sz="1200" b="1" dirty="0" smtClean="0">
                <a:latin typeface="Times New Roman" panose="02020603050405020304" pitchFamily="18" charset="0"/>
                <a:cs typeface="Times New Roman" panose="02020603050405020304" pitchFamily="18" charset="0"/>
              </a:rPr>
              <a:t>9</a:t>
            </a:r>
            <a:r>
              <a:rPr lang="kk-KZ" sz="1200" b="1" dirty="0" smtClean="0">
                <a:latin typeface="Times New Roman" panose="02020603050405020304" pitchFamily="18" charset="0"/>
                <a:cs typeface="Times New Roman" panose="02020603050405020304" pitchFamily="18" charset="0"/>
              </a:rPr>
              <a:t> 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7-12, кей уақыттарда екпіні 15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17-19,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25-27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10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11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9-14 м/с. Ауа температурасы </a:t>
            </a:r>
            <a:r>
              <a:rPr lang="kk-KZ" altLang="ru-RU" sz="120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540093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27044</TotalTime>
  <Words>555</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4879</cp:revision>
  <cp:lastPrinted>2021-07-01T07:38:07Z</cp:lastPrinted>
  <dcterms:created xsi:type="dcterms:W3CDTF">2018-03-27T06:03:00Z</dcterms:created>
  <dcterms:modified xsi:type="dcterms:W3CDTF">2025-08-09T07:55:28Z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