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5557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a:t>
            </a:r>
            <a:r>
              <a:rPr lang="ru-RU" sz="1200" dirty="0" err="1" smtClean="0">
                <a:latin typeface="Times New Roman" panose="02020603050405020304" pitchFamily="18" charset="0"/>
                <a:cs typeface="Times New Roman" panose="02020603050405020304" pitchFamily="18" charset="0"/>
              </a:rPr>
              <a:t>тен</a:t>
            </a:r>
            <a:r>
              <a:rPr lang="ru-RU"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4-9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23-25, 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smtClean="0">
                <a:latin typeface="Times New Roman" panose="02020603050405020304" pitchFamily="18" charset="0"/>
                <a:cs typeface="Times New Roman" panose="02020603050405020304" pitchFamily="18" charset="0"/>
              </a:rPr>
              <a:t>Жел шығыстан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23-25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8428844"/>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1.304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54086579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smtClean="0">
                            <a:latin typeface="Times New Roman" panose="02020603050405020304" pitchFamily="18" charset="0"/>
                            <a:cs typeface="Times New Roman" panose="02020603050405020304" pitchFamily="18" charset="0"/>
                          </a:rPr>
                          <a:t>:</a:t>
                        </a:r>
                        <a:endParaRPr lang="ru-RU" sz="800" b="0" dirty="0">
                          <a:latin typeface="Times New Roman" panose="02020603050405020304" pitchFamily="18" charset="0"/>
                          <a:cs typeface="Times New Roman" panose="02020603050405020304" pitchFamily="18" charset="0"/>
                        </a:endParaRP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Тастаева С.</a:t>
                        </a:r>
                      </a:p>
                      <a:p>
                        <a:pPr lvl="0" eaLnBrk="1" hangingPunct="1">
                          <a:buNone/>
                        </a:pPr>
                        <a:endParaRPr lang="kk-KZ" altLang="x-none" sz="800" b="0" baseline="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16228</TotalTime>
  <Words>534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3807</cp:revision>
  <cp:lastPrinted>2021-07-01T07:38:07Z</cp:lastPrinted>
  <dcterms:created xsi:type="dcterms:W3CDTF">2018-03-27T06:03:00Z</dcterms:created>
  <dcterms:modified xsi:type="dcterms:W3CDTF">2025-08-09T06:00:14Z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