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96" y="6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0477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3"/>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16616387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09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0467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10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09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1</a:t>
            </a:r>
            <a:r>
              <a:rPr lang="ru-RU" altLang="ru-RU" sz="1150" b="1" dirty="0">
                <a:latin typeface="Times New Roman" pitchFamily="18" charset="0"/>
                <a:ea typeface="Calibri"/>
                <a:cs typeface="Times New Roman" pitchFamily="18" charset="0"/>
              </a:rPr>
              <a:t>0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Солтүстік-шығыстан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түнде</a:t>
            </a:r>
            <a:r>
              <a:rPr lang="ru-RU" altLang="ru-RU" sz="1150" dirty="0">
                <a:latin typeface="Times New Roman" panose="02020603050405020304" pitchFamily="18" charset="0"/>
                <a:ea typeface="Calibri"/>
                <a:cs typeface="Times New Roman" panose="02020603050405020304" pitchFamily="18" charset="0"/>
              </a:rPr>
              <a:t> 2-7, </a:t>
            </a:r>
            <a:r>
              <a:rPr lang="ru-RU" altLang="ru-RU" sz="1150" dirty="0" err="1">
                <a:latin typeface="Times New Roman" panose="02020603050405020304" pitchFamily="18" charset="0"/>
                <a:ea typeface="Calibri"/>
                <a:cs typeface="Times New Roman" panose="02020603050405020304" pitchFamily="18" charset="0"/>
              </a:rPr>
              <a:t>күндіз</a:t>
            </a:r>
            <a:r>
              <a:rPr lang="ru-RU" altLang="ru-RU" sz="1150" dirty="0">
                <a:latin typeface="Times New Roman" panose="02020603050405020304" pitchFamily="18" charset="0"/>
                <a:ea typeface="Calibri"/>
                <a:cs typeface="Times New Roman" panose="02020603050405020304" pitchFamily="18" charset="0"/>
              </a:rPr>
              <a:t> 5-10 </a:t>
            </a:r>
            <a:r>
              <a:rPr lang="ru-RU" sz="1150" kern="0" dirty="0">
                <a:solidFill>
                  <a:prstClr val="black"/>
                </a:solidFill>
                <a:latin typeface="Times New Roman" pitchFamily="18" charset="0"/>
                <a:ea typeface="Calibri"/>
                <a:cs typeface="Times New Roman" pitchFamily="18" charset="0"/>
                <a:sym typeface="Calibri"/>
              </a:rPr>
              <a:t>м/с.</a:t>
            </a:r>
            <a:r>
              <a:rPr lang="kk-KZ" sz="1150" dirty="0">
                <a:solidFill>
                  <a:prstClr val="black"/>
                </a:solidFill>
                <a:latin typeface="Times New Roman" pitchFamily="18" charset="0"/>
                <a:ea typeface="Calibri"/>
                <a:cs typeface="Times New Roman" pitchFamily="18" charset="0"/>
              </a:rPr>
              <a:t> Ауа температурасы түнде 9-11, күндіз 23-25 градус жылы.</a:t>
            </a: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11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10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11</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4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5-10 </a:t>
            </a:r>
            <a:r>
              <a:rPr lang="ru-RU" sz="1150" kern="0" dirty="0">
                <a:solidFill>
                  <a:prstClr val="black"/>
                </a:solidFill>
                <a:latin typeface="Times New Roman" pitchFamily="18" charset="0"/>
                <a:ea typeface="Calibri"/>
                <a:cs typeface="Times New Roman" pitchFamily="18" charset="0"/>
                <a:sym typeface="Calibri"/>
              </a:rPr>
              <a:t>м/с. А</a:t>
            </a:r>
            <a:r>
              <a:rPr lang="kk-KZ" sz="1150" kern="0">
                <a:solidFill>
                  <a:prstClr val="black"/>
                </a:solidFill>
                <a:latin typeface="Times New Roman" pitchFamily="18" charset="0"/>
                <a:ea typeface="Calibri"/>
                <a:cs typeface="Times New Roman" pitchFamily="18" charset="0"/>
                <a:sym typeface="Calibri"/>
              </a:rPr>
              <a:t>уа температурасы 11-13 </a:t>
            </a:r>
            <a:r>
              <a:rPr lang="kk-KZ" sz="115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125499786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186</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546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09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168224"/>
            <a:ext cx="4679950" cy="80021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50" b="1" dirty="0" err="1">
                <a:solidFill>
                  <a:schemeClr val="tx1"/>
                </a:solidFill>
                <a:latin typeface="Times New Roman" panose="02020603050405020304" pitchFamily="18" charset="0"/>
                <a:cs typeface="Times New Roman" panose="02020603050405020304" pitchFamily="18" charset="0"/>
              </a:rPr>
              <a:t>Түнде</a:t>
            </a:r>
            <a:r>
              <a:rPr lang="ru-RU" sz="1150" b="1" dirty="0">
                <a:solidFill>
                  <a:schemeClr val="tx1"/>
                </a:solidFill>
                <a:latin typeface="Times New Roman" panose="02020603050405020304" pitchFamily="18" charset="0"/>
                <a:cs typeface="Times New Roman" panose="02020603050405020304" pitchFamily="18" charset="0"/>
              </a:rPr>
              <a:t> 10 </a:t>
            </a:r>
            <a:r>
              <a:rPr lang="ru-RU" sz="1150" b="1" dirty="0" err="1">
                <a:solidFill>
                  <a:schemeClr val="tx1"/>
                </a:solidFill>
                <a:latin typeface="Times New Roman" panose="02020603050405020304" pitchFamily="18" charset="0"/>
                <a:cs typeface="Times New Roman" panose="02020603050405020304" pitchFamily="18" charset="0"/>
              </a:rPr>
              <a:t>тамызда</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жиналуына</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деңгейінің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болуы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64009" y="3289706"/>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Тұяқ</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Жолдыбай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1419</TotalTime>
  <Words>666</Words>
  <Application>Microsoft Office PowerPoint</Application>
  <PresentationFormat>Лист A4 (210x297 мм)</PresentationFormat>
  <Paragraphs>106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162</cp:revision>
  <dcterms:modified xsi:type="dcterms:W3CDTF">2025-08-09T08:59:32Z</dcterms:modified>
</cp:coreProperties>
</file>