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813731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235113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 кей уақыттарда аздаған жаңбыр, найзағай. </a:t>
            </a:r>
            <a:r>
              <a:rPr lang="kk-KZ" sz="1200" kern="1400" dirty="0">
                <a:latin typeface="Times New Roman"/>
                <a:ea typeface="Times New Roman"/>
              </a:rPr>
              <a:t>Солтүстіктен, солтүстік-батыстан жел соғады, күші түнде </a:t>
            </a:r>
            <a:r>
              <a:rPr lang="kk-KZ" sz="1200" kern="1400" dirty="0" smtClean="0">
                <a:latin typeface="Times New Roman"/>
                <a:ea typeface="Times New Roman"/>
              </a:rPr>
              <a:t>3-8, </a:t>
            </a:r>
            <a:r>
              <a:rPr lang="kk-KZ" sz="1200" kern="1400" dirty="0">
                <a:latin typeface="Times New Roman"/>
                <a:ea typeface="Times New Roman"/>
              </a:rPr>
              <a:t>күндіз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20-22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29-31 </a:t>
            </a:r>
            <a:r>
              <a:rPr lang="kk-KZ" sz="1200" kern="1400" dirty="0">
                <a:latin typeface="Times New Roman"/>
                <a:ea typeface="Times New Roman"/>
              </a:rPr>
              <a:t>градус қатты ыстық.</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жауын шашынсыз</a:t>
            </a:r>
            <a:r>
              <a:rPr lang="kk-KZ" sz="1200" kern="1400" dirty="0" smtClean="0">
                <a:latin typeface="Times New Roman"/>
                <a:ea typeface="Times New Roman"/>
              </a:rPr>
              <a:t>. Солтүстік-батыстан 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218-20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29281</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4814</cp:revision>
  <cp:lastPrinted>2023-02-06T06:57:51Z</cp:lastPrinted>
  <dcterms:created xsi:type="dcterms:W3CDTF">2018-03-27T06:03:00Z</dcterms:created>
  <dcterms:modified xsi:type="dcterms:W3CDTF">2025-08-09T07:12:47Z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