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42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814834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2-7 м/с. Температура воздуха ночью 11-13, днем 24-26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 </a:t>
            </a:r>
            <a:r>
              <a:rPr lang="ru-RU" altLang="ru-RU" sz="1000" b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892700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23587</TotalTime>
  <Words>594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3737</cp:revision>
  <cp:lastPrinted>2021-07-01T03:56:27Z</cp:lastPrinted>
  <dcterms:created xsi:type="dcterms:W3CDTF">2018-03-27T06:03:00Z</dcterms:created>
  <dcterms:modified xsi:type="dcterms:W3CDTF">2025-08-10T07:03:15Z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