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222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10 августа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893" y="114300"/>
            <a:ext cx="4935255" cy="220060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kk-KZ" dirty="0">
                <a:solidFill>
                  <a:schemeClr val="tx1"/>
                </a:solidFill>
              </a:rPr>
              <a:t>северо-западный 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>
                <a:solidFill>
                  <a:schemeClr val="tx1"/>
                </a:solidFill>
              </a:rPr>
              <a:t>20-22 </a:t>
            </a:r>
            <a:r>
              <a:rPr lang="kk-KZ" dirty="0">
                <a:solidFill>
                  <a:schemeClr val="tx1"/>
                </a:solidFill>
              </a:rPr>
              <a:t>тепла</a:t>
            </a:r>
            <a:r>
              <a:rPr lang="kk-KZ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сильная жара 34-36 градусов.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12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11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12 августа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юго-западный, западный </a:t>
            </a:r>
            <a:r>
              <a:rPr lang="ru-RU" dirty="0" smtClean="0">
                <a:solidFill>
                  <a:schemeClr val="tx1"/>
                </a:solidFill>
              </a:rPr>
              <a:t>3-8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</a:t>
            </a:r>
            <a:r>
              <a:rPr lang="ru-RU" smtClean="0">
                <a:solidFill>
                  <a:schemeClr val="tx1"/>
                </a:solidFill>
              </a:rPr>
              <a:t>21-23 тепла.</a:t>
            </a:r>
            <a:endParaRPr lang="ru-RU" sz="1100" dirty="0">
              <a:solidFill>
                <a:schemeClr val="tx1"/>
              </a:solidFill>
            </a:endParaRPr>
          </a:p>
          <a:p>
            <a:r>
              <a:rPr lang="ru-RU" sz="1100" dirty="0"/>
              <a:t/>
            </a:r>
            <a:br>
              <a:rPr lang="ru-RU" sz="1100" dirty="0"/>
            </a:br>
            <a:endParaRPr lang="ru-RU" sz="1100" dirty="0">
              <a:effectLst/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0193798"/>
              </p:ext>
            </p:extLst>
          </p:nvPr>
        </p:nvGraphicFramePr>
        <p:xfrm>
          <a:off x="4826000" y="4251208"/>
          <a:ext cx="4937125" cy="2064184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36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8084"/>
            <a:ext cx="4970462" cy="2009822"/>
            <a:chOff x="4823618" y="2217426"/>
            <a:chExt cx="4970463" cy="2009725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113" y="2217426"/>
              <a:ext cx="4939825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11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августа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12 августа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10 августа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26301</TotalTime>
  <Words>779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6202</cp:revision>
  <cp:lastPrinted>2021-07-01T09:11:30Z</cp:lastPrinted>
  <dcterms:created xsi:type="dcterms:W3CDTF">2018-03-27T06:03:00Z</dcterms:created>
  <dcterms:modified xsi:type="dcterms:W3CDTF">2025-08-10T06:25:01Z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