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9660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2-7 м/с. Температура воздуха ночью 11-13, днем 26-28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южный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636686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августа, ночью 12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47565</TotalTime>
  <Words>661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6955</cp:revision>
  <cp:lastPrinted>2025-07-15T07:11:21Z</cp:lastPrinted>
  <dcterms:created xsi:type="dcterms:W3CDTF">2018-03-27T06:03:00Z</dcterms:created>
  <dcterms:modified xsi:type="dcterms:W3CDTF">2025-08-10T06:45:07Z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