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397571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осадков. Днем пыльная буря. Ветер восточный ночью 3-8, днем 8-13, порывы 15-20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22-24 тепла, днем сильная жара 38-40 градусов.</a:t>
            </a: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02074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8592241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kk-KZ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С.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15274</TotalTime>
  <Words>576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3692</cp:revision>
  <cp:lastPrinted>2021-07-01T03:56:27Z</cp:lastPrinted>
  <dcterms:created xsi:type="dcterms:W3CDTF">2018-03-27T06:03:00Z</dcterms:created>
  <dcterms:modified xsi:type="dcterms:W3CDTF">2025-08-10T06:24:53Z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