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17516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1-6, днем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4089" y="210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0056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79942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23233</TotalTime>
  <Words>690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3791</cp:revision>
  <cp:lastPrinted>2021-10-18T15:52:53Z</cp:lastPrinted>
  <dcterms:created xsi:type="dcterms:W3CDTF">2018-03-27T06:03:00Z</dcterms:created>
  <dcterms:modified xsi:type="dcterms:W3CDTF">2025-08-10T06:02:51Z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