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-1014" y="11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34191792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222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7774892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7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северо-западный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7-12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13-15,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27-29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, 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дождь, гроза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9-14 м/с.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Температура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14-16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Ищанов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32496</TotalTime>
  <Words>593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6058</cp:revision>
  <cp:lastPrinted>2021-07-01T03:56:27Z</cp:lastPrinted>
  <dcterms:created xsi:type="dcterms:W3CDTF">2018-03-27T06:03:00Z</dcterms:created>
  <dcterms:modified xsi:type="dcterms:W3CDTF">2025-08-10T06:11:39Z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