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40479445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восточный, юго-восточный ночью 2-7, днем 5-10 м/с. Температура воздуха ночью 10-12, днем 25-27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6762160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27910</TotalTime>
  <Words>654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5031</cp:revision>
  <cp:lastPrinted>2021-07-01T03:56:27Z</cp:lastPrinted>
  <dcterms:created xsi:type="dcterms:W3CDTF">2018-03-27T06:03:00Z</dcterms:created>
  <dcterms:modified xsi:type="dcterms:W3CDTF">2025-08-10T07:47:43Z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