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6094635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10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10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21513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юго-восточный ночью 2-7, днем 5-10 м/с. Температура воздуха ночью 11-13, днем 26-28 тепла.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сильный дождь, гроза. Ветер северо-западный с переходом на юго-западный 9-4, порывы 15-20, временами 23 м/с.  5-10 м/с. Температура воздуха 14-16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64947" y="2327908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351700510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/ Сүгірәлі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655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160</cp:revision>
  <dcterms:modified xsi:type="dcterms:W3CDTF">2025-08-10T08:17:53Z</dcterms:modified>
</cp:coreProperties>
</file>