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10358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2039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1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град, шквал. 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с переходом на северо-западный 7-12, днем порывы 15-18 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1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25383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52322</TotalTime>
  <Words>606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6125</cp:revision>
  <cp:lastPrinted>2021-02-03T11:37:00Z</cp:lastPrinted>
  <dcterms:created xsi:type="dcterms:W3CDTF">2018-03-27T06:03:00Z</dcterms:created>
  <dcterms:modified xsi:type="dcterms:W3CDTF">2025-08-10T09:57:14Z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