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9839079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10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2236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11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10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11</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түнде</a:t>
            </a:r>
            <a:r>
              <a:rPr lang="ru-RU" altLang="ru-RU" sz="1150" dirty="0">
                <a:latin typeface="Times New Roman" panose="02020603050405020304" pitchFamily="18" charset="0"/>
                <a:ea typeface="Calibri"/>
                <a:cs typeface="Times New Roman" panose="02020603050405020304" pitchFamily="18" charset="0"/>
              </a:rPr>
              <a:t> 2-7, </a:t>
            </a:r>
            <a:r>
              <a:rPr lang="ru-RU" altLang="ru-RU" sz="1150" dirty="0" err="1">
                <a:latin typeface="Times New Roman" panose="02020603050405020304" pitchFamily="18" charset="0"/>
                <a:ea typeface="Calibri"/>
                <a:cs typeface="Times New Roman" panose="02020603050405020304" pitchFamily="18" charset="0"/>
              </a:rPr>
              <a:t>күндіз</a:t>
            </a:r>
            <a:r>
              <a:rPr lang="ru-RU" altLang="ru-RU" sz="1150" dirty="0">
                <a:latin typeface="Times New Roman" panose="02020603050405020304" pitchFamily="18" charset="0"/>
                <a:ea typeface="Calibri"/>
                <a:cs typeface="Times New Roman" panose="02020603050405020304" pitchFamily="18" charset="0"/>
              </a:rPr>
              <a:t> 5-10 </a:t>
            </a:r>
            <a:r>
              <a:rPr lang="ru-RU" sz="1150" kern="0" dirty="0">
                <a:solidFill>
                  <a:prstClr val="black"/>
                </a:solidFill>
                <a:latin typeface="Times New Roman" pitchFamily="18" charset="0"/>
                <a:ea typeface="Calibri"/>
                <a:cs typeface="Times New Roman" pitchFamily="18" charset="0"/>
                <a:sym typeface="Calibri"/>
              </a:rPr>
              <a:t>м/с.</a:t>
            </a:r>
            <a:r>
              <a:rPr lang="kk-KZ" sz="1150" dirty="0">
                <a:solidFill>
                  <a:prstClr val="black"/>
                </a:solidFill>
                <a:latin typeface="Times New Roman" pitchFamily="18" charset="0"/>
                <a:ea typeface="Calibri"/>
                <a:cs typeface="Times New Roman" pitchFamily="18" charset="0"/>
              </a:rPr>
              <a:t> Ауа температурасы түнде 11-13, күндіз 26-28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12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11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12</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қатты жаңбыр, найзағай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Солтүстік-батыстыан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оңтүстік-батысқа</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ауысатын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altLang="ru-RU" sz="1150" dirty="0" err="1">
                <a:latin typeface="Times New Roman" panose="02020603050405020304" pitchFamily="18" charset="0"/>
                <a:ea typeface="Calibri"/>
                <a:cs typeface="Times New Roman" panose="02020603050405020304" pitchFamily="18" charset="0"/>
              </a:rPr>
              <a:t>екпіні</a:t>
            </a:r>
            <a:r>
              <a:rPr lang="ru-RU" altLang="ru-RU" sz="1150" dirty="0">
                <a:latin typeface="Times New Roman" panose="02020603050405020304" pitchFamily="18" charset="0"/>
                <a:ea typeface="Calibri"/>
                <a:cs typeface="Times New Roman" panose="02020603050405020304" pitchFamily="18" charset="0"/>
              </a:rPr>
              <a:t> 15-20, </a:t>
            </a:r>
            <a:r>
              <a:rPr lang="ru-RU" altLang="ru-RU" sz="1150" dirty="0" err="1">
                <a:latin typeface="Times New Roman" panose="02020603050405020304" pitchFamily="18" charset="0"/>
                <a:ea typeface="Calibri"/>
                <a:cs typeface="Times New Roman" panose="02020603050405020304" pitchFamily="18" charset="0"/>
              </a:rPr>
              <a:t>кей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уақытта</a:t>
            </a:r>
            <a:r>
              <a:rPr lang="ru-RU" altLang="ru-RU" sz="1150" dirty="0">
                <a:latin typeface="Times New Roman" panose="02020603050405020304" pitchFamily="18" charset="0"/>
                <a:ea typeface="Calibri"/>
                <a:cs typeface="Times New Roman" panose="02020603050405020304" pitchFamily="18" charset="0"/>
              </a:rPr>
              <a:t> 23 м/с</a:t>
            </a:r>
            <a:r>
              <a:rPr lang="ru-RU" sz="1150" kern="0" dirty="0">
                <a:solidFill>
                  <a:prstClr val="black"/>
                </a:solidFill>
                <a:latin typeface="Times New Roman" pitchFamily="18" charset="0"/>
                <a:ea typeface="Calibri"/>
                <a:cs typeface="Times New Roman" pitchFamily="18" charset="0"/>
                <a:sym typeface="Calibri"/>
              </a:rPr>
              <a:t>. А</a:t>
            </a:r>
            <a:r>
              <a:rPr lang="kk-KZ" sz="1150" kern="0" dirty="0">
                <a:solidFill>
                  <a:prstClr val="black"/>
                </a:solidFill>
                <a:latin typeface="Times New Roman" pitchFamily="18" charset="0"/>
                <a:ea typeface="Calibri"/>
                <a:cs typeface="Times New Roman" pitchFamily="18" charset="0"/>
                <a:sym typeface="Calibri"/>
              </a:rPr>
              <a:t>уа температурасы 14-16 градус жылы.</a:t>
            </a:r>
          </a:p>
        </p:txBody>
      </p:sp>
      <p:graphicFrame>
        <p:nvGraphicFramePr>
          <p:cNvPr id="27" name="Table"/>
          <p:cNvGraphicFramePr/>
          <p:nvPr>
            <p:extLst>
              <p:ext uri="{D42A27DB-BD31-4B8C-83A1-F6EECF244321}">
                <p14:modId xmlns:p14="http://schemas.microsoft.com/office/powerpoint/2010/main" val="103629717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1057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10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543894"/>
            <a:ext cx="4679950" cy="446272"/>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11 </a:t>
            </a:r>
            <a:r>
              <a:rPr lang="ru-RU" sz="1150" b="1" dirty="0" err="1">
                <a:solidFill>
                  <a:schemeClr val="tx1"/>
                </a:solidFill>
                <a:latin typeface="Times New Roman" panose="02020603050405020304" pitchFamily="18" charset="0"/>
                <a:cs typeface="Times New Roman" panose="02020603050405020304" pitchFamily="18" charset="0"/>
              </a:rPr>
              <a:t>тамызда</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64009" y="3289706"/>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1423</TotalTime>
  <Words>670</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165</cp:revision>
  <dcterms:modified xsi:type="dcterms:W3CDTF">2025-08-10T08:21:47Z</dcterms:modified>
</cp:coreProperties>
</file>