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912537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түнде 2-7, күндіз 5-10 м/с. Ауа температурасы түнде 10-12, күндіз 25-27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Батыстын, оңтүстік-батыстан жел соғады, күші 9-14, екпіні 15-20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0112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34621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24771</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4849</cp:revision>
  <cp:lastPrinted>2021-07-01T03:56:27Z</cp:lastPrinted>
  <dcterms:created xsi:type="dcterms:W3CDTF">2018-03-27T06:03:00Z</dcterms:created>
  <dcterms:modified xsi:type="dcterms:W3CDTF">2025-08-10T07:49:12Z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