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393282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9767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11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11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12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30754</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2021-07-01T07:38:07Z</cp:lastPrinted>
  <dcterms:created xsi:type="dcterms:W3CDTF">2018-03-27T06:03:00Z</dcterms:created>
  <dcterms:modified xsi:type="dcterms:W3CDTF">2025-08-10T06:49:15Z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