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697738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10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түнде 1-6, күндіз 5-10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34602" y="22625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4698" y="31963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402110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21401</TotalTime>
  <Words>641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3728</cp:revision>
  <cp:lastPrinted>2021-07-01T03:56:27Z</cp:lastPrinted>
  <dcterms:created xsi:type="dcterms:W3CDTF">2018-03-27T06:03:00Z</dcterms:created>
  <dcterms:modified xsi:type="dcterms:W3CDTF">2025-08-10T06:03:04Z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