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044752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215991"/>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kk-KZ" sz="1150" b="1" dirty="0" smtClean="0">
                <a:latin typeface="Times New Roman" panose="02020603050405020304" pitchFamily="18" charset="0"/>
                <a:cs typeface="Times New Roman" panose="02020603050405020304" pitchFamily="18" charset="0"/>
              </a:rPr>
              <a:t>тамызға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kk-KZ" sz="1150" b="1" dirty="0" smtClean="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 </a:t>
            </a:r>
            <a:r>
              <a:rPr lang="kk-KZ" sz="1150" dirty="0" smtClean="0">
                <a:latin typeface="Times New Roman" panose="02020603050405020304" pitchFamily="18" charset="0"/>
                <a:cs typeface="Times New Roman" panose="02020603050405020304" pitchFamily="18" charset="0"/>
              </a:rPr>
              <a:t>кей уақыттарда жаңбыр, найзағай, күндіз бұршақ, дауыл болады</a:t>
            </a:r>
            <a:r>
              <a:rPr lang="kk-KZ" sz="1150" dirty="0" smtClean="0">
                <a:latin typeface="Times New Roman" panose="02020603050405020304" pitchFamily="18" charset="0"/>
                <a:cs typeface="Times New Roman" panose="02020603050405020304" pitchFamily="18" charset="0"/>
              </a:rPr>
              <a:t>. Оңтүстік-батыстан </a:t>
            </a:r>
            <a:r>
              <a:rPr lang="kk-KZ" sz="1150" dirty="0" smtClean="0">
                <a:latin typeface="Times New Roman" panose="02020603050405020304" pitchFamily="18" charset="0"/>
                <a:cs typeface="Times New Roman" panose="02020603050405020304" pitchFamily="18" charset="0"/>
              </a:rPr>
              <a:t>соғатын жел солтүстік-батысқа ауысады,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7-12, күндіз екпіні 15-18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температурасы түнде </a:t>
            </a:r>
            <a:r>
              <a:rPr lang="kk-KZ" sz="1150" dirty="0" smtClean="0">
                <a:latin typeface="Times New Roman" panose="02020603050405020304" pitchFamily="18" charset="0"/>
                <a:cs typeface="Times New Roman" panose="02020603050405020304" pitchFamily="18" charset="0"/>
              </a:rPr>
              <a:t>14-16,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24-26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a:t>
            </a:r>
            <a:r>
              <a:rPr lang="kk-KZ" sz="1150" dirty="0" smtClean="0">
                <a:latin typeface="Times New Roman" panose="02020603050405020304" pitchFamily="18" charset="0"/>
                <a:cs typeface="Times New Roman" panose="02020603050405020304" pitchFamily="18" charset="0"/>
              </a:rPr>
              <a:t>болады.</a:t>
            </a:r>
          </a:p>
          <a:p>
            <a:pPr algn="ct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11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 </a:t>
            </a:r>
            <a:r>
              <a:rPr lang="kk-KZ" sz="1150" dirty="0" smtClean="0">
                <a:latin typeface="Times New Roman" panose="02020603050405020304" pitchFamily="18" charset="0"/>
                <a:cs typeface="Times New Roman" panose="02020603050405020304" pitchFamily="18" charset="0"/>
              </a:rPr>
              <a:t>жауын-шашынсыз</a:t>
            </a:r>
            <a:r>
              <a:rPr lang="kk-KZ" sz="1150" dirty="0" smtClean="0">
                <a:latin typeface="Times New Roman" panose="02020603050405020304" pitchFamily="18" charset="0"/>
                <a:cs typeface="Times New Roman" panose="02020603050405020304" pitchFamily="18" charset="0"/>
              </a:rPr>
              <a:t>. Солтүстік-батыстан </a:t>
            </a:r>
            <a:r>
              <a:rPr lang="kk-KZ" sz="1150" dirty="0" smtClean="0">
                <a:latin typeface="Times New Roman" panose="02020603050405020304" pitchFamily="18" charset="0"/>
                <a:cs typeface="Times New Roman" panose="02020603050405020304" pitchFamily="18" charset="0"/>
              </a:rPr>
              <a:t>соғатын </a:t>
            </a:r>
            <a:r>
              <a:rPr lang="kk-KZ" sz="1150" kern="1400" dirty="0" smtClean="0">
                <a:solidFill>
                  <a:srgbClr val="000000"/>
                </a:solidFill>
                <a:latin typeface="Times New Roman" panose="02020603050405020304" pitchFamily="18" charset="0"/>
              </a:rPr>
              <a:t>жел </a:t>
            </a:r>
            <a:r>
              <a:rPr lang="kk-KZ" sz="1150" kern="1400" dirty="0" smtClean="0">
                <a:solidFill>
                  <a:srgbClr val="000000"/>
                </a:solidFill>
                <a:latin typeface="Times New Roman" panose="02020603050405020304" pitchFamily="18" charset="0"/>
              </a:rPr>
              <a:t>оңтүстік-батысқа </a:t>
            </a:r>
            <a:r>
              <a:rPr lang="kk-KZ" sz="1150" kern="1400" dirty="0" smtClean="0">
                <a:solidFill>
                  <a:srgbClr val="000000"/>
                </a:solidFill>
                <a:latin typeface="Times New Roman" panose="02020603050405020304" pitchFamily="18" charset="0"/>
              </a:rPr>
              <a:t>ауысады,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3-8 </a:t>
            </a:r>
            <a:r>
              <a:rPr lang="kk-KZ" sz="1150" dirty="0">
                <a:latin typeface="Times New Roman" panose="02020603050405020304" pitchFamily="18" charset="0"/>
                <a:cs typeface="Times New Roman" panose="02020603050405020304" pitchFamily="18" charset="0"/>
              </a:rPr>
              <a:t>м/с. Ауа </a:t>
            </a:r>
            <a:r>
              <a:rPr lang="kk-KZ" sz="1150" dirty="0" smtClean="0">
                <a:latin typeface="Times New Roman" panose="02020603050405020304" pitchFamily="18" charset="0"/>
                <a:cs typeface="Times New Roman" panose="02020603050405020304" pitchFamily="18" charset="0"/>
              </a:rPr>
              <a:t>температурасы </a:t>
            </a:r>
            <a:r>
              <a:rPr lang="kk-KZ" sz="1150" dirty="0" smtClean="0">
                <a:latin typeface="Times New Roman" panose="02020603050405020304" pitchFamily="18" charset="0"/>
                <a:cs typeface="Times New Roman" panose="02020603050405020304" pitchFamily="18" charset="0"/>
              </a:rPr>
              <a:t>11-13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6130013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0.711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2.163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11 </a:t>
            </a:r>
            <a:r>
              <a:rPr lang="kk-KZ" sz="1150" dirty="0" smtClean="0">
                <a:solidFill>
                  <a:schemeClr val="tx1"/>
                </a:solidFill>
                <a:latin typeface="Times New Roman" panose="02020603050405020304" pitchFamily="18" charset="0"/>
                <a:cs typeface="Times New Roman" panose="02020603050405020304" pitchFamily="18" charset="0"/>
              </a:rPr>
              <a:t>тамызда, </a:t>
            </a:r>
            <a:r>
              <a:rPr lang="kk-KZ" sz="1150" dirty="0" smtClean="0">
                <a:solidFill>
                  <a:schemeClr val="tx1"/>
                </a:solidFill>
                <a:latin typeface="Times New Roman" panose="02020603050405020304" pitchFamily="18" charset="0"/>
                <a:cs typeface="Times New Roman" panose="02020603050405020304" pitchFamily="18" charset="0"/>
              </a:rPr>
              <a:t>12 </a:t>
            </a:r>
            <a:r>
              <a:rPr lang="kk-KZ" sz="1150" dirty="0" smtClean="0">
                <a:solidFill>
                  <a:schemeClr val="tx1"/>
                </a:solidFill>
                <a:latin typeface="Times New Roman" panose="02020603050405020304" pitchFamily="18" charset="0"/>
                <a:cs typeface="Times New Roman" panose="02020603050405020304" pitchFamily="18" charset="0"/>
              </a:rPr>
              <a:t>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a:t>
            </a:r>
            <a:r>
              <a:rPr lang="kk-KZ"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төмен</a:t>
            </a:r>
            <a:r>
              <a:rPr lang="kk-KZ" altLang="en-US" sz="115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32949</TotalTime>
  <Words>532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5902</cp:revision>
  <cp:lastPrinted>2021-07-01T07:38:07Z</cp:lastPrinted>
  <dcterms:created xsi:type="dcterms:W3CDTF">2018-03-27T06:03:00Z</dcterms:created>
  <dcterms:modified xsi:type="dcterms:W3CDTF">2025-08-10T10:03:13Z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