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927648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820580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477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0"/>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11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10 тамыз с. 20-ден 11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К</a:t>
            </a:r>
            <a:r>
              <a:rPr lang="kk-KZ" sz="1050" dirty="0">
                <a:latin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cs typeface="Times New Roman" panose="02020603050405020304" pitchFamily="18" charset="0"/>
              </a:rPr>
              <a:t>. Б</a:t>
            </a:r>
            <a:r>
              <a:rPr lang="ru-RU" sz="1100" dirty="0" err="1">
                <a:latin typeface="Times New Roman" panose="02020603050405020304" pitchFamily="18" charset="0"/>
                <a:cs typeface="Times New Roman" panose="02020603050405020304" pitchFamily="18" charset="0"/>
              </a:rPr>
              <a:t>атыстан</a:t>
            </a:r>
            <a:r>
              <a:rPr lang="ru-RU" sz="1100" dirty="0">
                <a:latin typeface="Times New Roman" panose="02020603050405020304" pitchFamily="18" charset="0"/>
                <a:cs typeface="Times New Roman" panose="02020603050405020304" pitchFamily="18" charset="0"/>
              </a:rPr>
              <a:t>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2-7 </a:t>
            </a:r>
            <a:r>
              <a:rPr lang="ru-KZ" sz="1100" dirty="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a:t>
            </a:r>
            <a:r>
              <a:rPr lang="kk-KZ" sz="1100">
                <a:latin typeface="Times New Roman" panose="02020603050405020304" pitchFamily="18" charset="0"/>
                <a:cs typeface="Times New Roman" panose="02020603050405020304" pitchFamily="18" charset="0"/>
              </a:rPr>
              <a:t>түнде 11-13 күндіз 26-28 </a:t>
            </a:r>
            <a:r>
              <a:rPr lang="kk-KZ" sz="1100" dirty="0">
                <a:latin typeface="Times New Roman" panose="02020603050405020304" pitchFamily="18" charset="0"/>
                <a:cs typeface="Times New Roman" panose="02020603050405020304" pitchFamily="18" charset="0"/>
              </a:rPr>
              <a:t>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12</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12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жауын-шашынсыз. О</a:t>
            </a:r>
            <a:r>
              <a:rPr lang="ru-RU" sz="1050" dirty="0">
                <a:solidFill>
                  <a:prstClr val="black"/>
                </a:solidFill>
                <a:latin typeface="Times New Roman" panose="02020603050405020304" pitchFamily="18" charset="0"/>
                <a:cs typeface="Times New Roman" panose="02020603050405020304" pitchFamily="18" charset="0"/>
              </a:rPr>
              <a:t>ң</a:t>
            </a:r>
            <a:r>
              <a:rPr lang="ru-KZ" sz="1100" dirty="0" err="1">
                <a:latin typeface="Times New Roman" panose="02020603050405020304" pitchFamily="18" charset="0"/>
                <a:cs typeface="Times New Roman" panose="02020603050405020304" pitchFamily="18" charset="0"/>
              </a:rPr>
              <a:t>түстік</a:t>
            </a:r>
            <a:r>
              <a:rPr lang="ru-RU" sz="1100" dirty="0">
                <a:latin typeface="Times New Roman" panose="02020603050405020304" pitchFamily="18" charset="0"/>
                <a:cs typeface="Times New Roman" panose="02020603050405020304" pitchFamily="18" charset="0"/>
              </a:rPr>
              <a:t>те</a:t>
            </a:r>
            <a:r>
              <a:rPr lang="ru-KZ" sz="1100" dirty="0">
                <a:latin typeface="Times New Roman" panose="02020603050405020304" pitchFamily="18" charset="0"/>
                <a:cs typeface="Times New Roman" panose="02020603050405020304" pitchFamily="18" charset="0"/>
              </a:rPr>
              <a:t>н жел соғады</a:t>
            </a:r>
            <a:r>
              <a:rPr lang="kk-KZ" sz="1100" dirty="0">
                <a:latin typeface="Times New Roman" panose="02020603050405020304" pitchFamily="18" charset="0"/>
                <a:cs typeface="Times New Roman" panose="02020603050405020304" pitchFamily="18" charset="0"/>
              </a:rPr>
              <a:t>, күші 5-10 м/с. Ауа температурасы 14-16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46358"/>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12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жиналу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a:t>
            </a:r>
            <a:r>
              <a:rPr lang="ru-RU" sz="1050">
                <a:solidFill>
                  <a:prstClr val="black"/>
                </a:solidFill>
                <a:latin typeface="Times New Roman" panose="02020603050405020304" pitchFamily="18" charset="0"/>
                <a:cs typeface="Times New Roman" panose="02020603050405020304" pitchFamily="18" charset="0"/>
              </a:rPr>
              <a:t>деңгейі </a:t>
            </a:r>
            <a:r>
              <a:rPr lang="ru-RU" sz="1050" b="1">
                <a:solidFill>
                  <a:prstClr val="black"/>
                </a:solidFill>
                <a:latin typeface="Times New Roman" panose="02020603050405020304" pitchFamily="18" charset="0"/>
                <a:cs typeface="Times New Roman" panose="02020603050405020304" pitchFamily="18" charset="0"/>
              </a:rPr>
              <a:t>көтеріңкі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43866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6654</cp:revision>
  <cp:lastPrinted>2025-07-15T07:11:11Z</cp:lastPrinted>
  <dcterms:created xsi:type="dcterms:W3CDTF">2018-03-27T06:03:00Z</dcterms:created>
  <dcterms:modified xsi:type="dcterms:W3CDTF">2025-08-10T06:45:43Z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