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7870145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2730413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11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10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11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 </a:t>
            </a:r>
            <a:r>
              <a:rPr lang="kk-KZ" sz="1200" kern="1400" dirty="0" smtClean="0">
                <a:latin typeface="Times New Roman"/>
                <a:ea typeface="Times New Roman"/>
              </a:rPr>
              <a:t>түнде және таңертең аздаған </a:t>
            </a:r>
            <a:r>
              <a:rPr lang="kk-KZ" sz="1200" kern="1400" dirty="0" smtClean="0">
                <a:latin typeface="Times New Roman"/>
                <a:ea typeface="Times New Roman"/>
              </a:rPr>
              <a:t>жаңбыр, найзағай. </a:t>
            </a:r>
            <a:r>
              <a:rPr lang="kk-KZ" sz="1200" kern="1400" dirty="0">
                <a:latin typeface="Times New Roman"/>
                <a:ea typeface="Times New Roman"/>
              </a:rPr>
              <a:t>Солтүстіктен, солтүстік-батыстан жел соғады, күші түнде </a:t>
            </a:r>
            <a:r>
              <a:rPr lang="kk-KZ" sz="1200" kern="1400" dirty="0" smtClean="0">
                <a:latin typeface="Times New Roman"/>
                <a:ea typeface="Times New Roman"/>
              </a:rPr>
              <a:t>3-8, </a:t>
            </a:r>
            <a:r>
              <a:rPr lang="kk-KZ" sz="1200" kern="1400" dirty="0">
                <a:latin typeface="Times New Roman"/>
                <a:ea typeface="Times New Roman"/>
              </a:rPr>
              <a:t>күндіз </a:t>
            </a:r>
            <a:r>
              <a:rPr lang="kk-KZ" sz="1200" kern="1400" dirty="0" smtClean="0">
                <a:latin typeface="Times New Roman"/>
                <a:ea typeface="Times New Roman"/>
              </a:rPr>
              <a:t>9-14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20-22, </a:t>
            </a:r>
            <a:r>
              <a:rPr lang="kk-KZ" sz="1200" kern="1400" dirty="0">
                <a:latin typeface="Times New Roman"/>
                <a:ea typeface="Times New Roman"/>
              </a:rPr>
              <a:t>күндіз </a:t>
            </a:r>
            <a:r>
              <a:rPr lang="kk-KZ" sz="1200" kern="1400" dirty="0" smtClean="0">
                <a:latin typeface="Times New Roman"/>
                <a:ea typeface="Times New Roman"/>
              </a:rPr>
              <a:t>30-32 жылы.</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11</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12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күндіз </a:t>
            </a:r>
            <a:r>
              <a:rPr lang="kk-KZ" sz="1200" kern="1400" dirty="0" smtClean="0">
                <a:latin typeface="Times New Roman"/>
                <a:ea typeface="Times New Roman"/>
              </a:rPr>
              <a:t>аздаған </a:t>
            </a:r>
            <a:r>
              <a:rPr lang="kk-KZ" sz="1200" kern="1400" dirty="0">
                <a:latin typeface="Times New Roman"/>
                <a:ea typeface="Times New Roman"/>
              </a:rPr>
              <a:t>жаңбыр, найзағай. </a:t>
            </a:r>
            <a:r>
              <a:rPr lang="kk-KZ" sz="1200" kern="1400" dirty="0" smtClean="0">
                <a:latin typeface="Times New Roman"/>
                <a:ea typeface="Times New Roman"/>
              </a:rPr>
              <a:t>Солтүстік-батыстан жел соғады, күші 5-10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18-20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Мырзашева К.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29286</TotalTime>
  <Words>587</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4816</cp:revision>
  <cp:lastPrinted>2023-02-06T06:57:51Z</cp:lastPrinted>
  <dcterms:created xsi:type="dcterms:W3CDTF">2018-03-27T06:03:00Z</dcterms:created>
  <dcterms:modified xsi:type="dcterms:W3CDTF">2025-08-10T08:05:45Z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