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03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13293591"/>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Шығыстан, оңтүстік-шығыстан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түнде </a:t>
            </a:r>
            <a:r>
              <a:rPr lang="kk-KZ" altLang="ru-RU" sz="1200" dirty="0" smtClean="0">
                <a:latin typeface="Times New Roman" panose="02020603050405020304" pitchFamily="18" charset="0"/>
                <a:cs typeface="Times New Roman" panose="02020603050405020304" pitchFamily="18" charset="0"/>
              </a:rPr>
              <a:t>5-10, күндіз 9-14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31-33 </a:t>
            </a:r>
            <a:r>
              <a:rPr lang="kk-KZ" altLang="ru-RU" sz="1200" dirty="0">
                <a:latin typeface="Times New Roman" panose="02020603050405020304" pitchFamily="18" charset="0"/>
                <a:cs typeface="Times New Roman" panose="02020603050405020304" pitchFamily="18" charset="0"/>
              </a:rPr>
              <a:t>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12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11 тамыз</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12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a:t>
            </a:r>
            <a:r>
              <a:rPr lang="kk-KZ" altLang="ru-RU" sz="1200" dirty="0">
                <a:latin typeface="Times New Roman" panose="02020603050405020304" pitchFamily="18" charset="0"/>
                <a:cs typeface="Times New Roman" panose="02020603050405020304" pitchFamily="18" charset="0"/>
              </a:rPr>
              <a:t>жел соғады, күші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15-17 </a:t>
            </a:r>
            <a:r>
              <a:rPr lang="kk-KZ" altLang="ru-RU" sz="1200" dirty="0">
                <a:latin typeface="Times New Roman" panose="02020603050405020304" pitchFamily="18" charset="0"/>
                <a:cs typeface="Times New Roman" panose="02020603050405020304" pitchFamily="18" charset="0"/>
              </a:rPr>
              <a:t>градус жылы.</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48317879"/>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25080</TotalTime>
  <Words>514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4751</cp:revision>
  <cp:lastPrinted>2021-07-01T07:38:07Z</cp:lastPrinted>
  <dcterms:created xsi:type="dcterms:W3CDTF">2018-03-27T06:03:00Z</dcterms:created>
  <dcterms:modified xsi:type="dcterms:W3CDTF">2025-08-10T07:53:58Z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