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7094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35750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18686</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2025-08-10T06:04:29Z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