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00" d="100"/>
          <a:sy n="100" d="100"/>
        </p:scale>
        <p:origin x="-2246" y="-81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№223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11 августа 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48860371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606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98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12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 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11 августа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 20 ч. 12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Облачно, дождь, гроза. Ветер юго-восточный с переходом на западный 9-14, днем порывы 15-20 м/с. Температура воздуха ночью 13-15, днем 20-22 тепла.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на 13 августа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12 августа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13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августа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Облачно, дождь, гроза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юго-западный 9-14 м/с. Температура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воздуха 11-13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1988840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августа, ночью 13 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/Г.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Газизова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19191</TotalTime>
  <Words>642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Александр Новиков</cp:lastModifiedBy>
  <cp:revision>7068</cp:revision>
  <cp:lastPrinted>2021-07-01T03:56:27Z</cp:lastPrinted>
  <dcterms:created xsi:type="dcterms:W3CDTF">2018-03-27T06:03:00Z</dcterms:created>
  <dcterms:modified xsi:type="dcterms:W3CDTF">2025-08-11T06:12:14Z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