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00943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пыльная буря.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северо-западный 9-14,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33-35 тепла.</a:t>
            </a: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02074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3300074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kk-KZ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15281</TotalTime>
  <Words>574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3694</cp:revision>
  <cp:lastPrinted>2021-07-01T03:56:27Z</cp:lastPrinted>
  <dcterms:created xsi:type="dcterms:W3CDTF">2018-03-27T06:03:00Z</dcterms:created>
  <dcterms:modified xsi:type="dcterms:W3CDTF">2025-08-11T07:29:19Z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