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099182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1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1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западный, юго-западный 7-12 м/с. Температура воздуха ночью 12-14, днем 25-27 тепла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1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15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kk-KZ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kk-KZ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15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15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9870379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2.500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52448</TotalTime>
  <Words>593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6129</cp:revision>
  <cp:lastPrinted>2021-02-03T11:37:00Z</cp:lastPrinted>
  <dcterms:created xsi:type="dcterms:W3CDTF">2018-03-27T06:03:00Z</dcterms:created>
  <dcterms:modified xsi:type="dcterms:W3CDTF">2025-08-11T09:13:01Z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